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784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8" y="416784"/>
            <a:ext cx="8128000" cy="5753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097804" y="4323483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98013" y="4123718"/>
            <a:ext cx="10700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Mesa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3153890" y="3196218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4943" y="2612872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010088" y="1512506"/>
            <a:ext cx="1070309" cy="214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80397" y="1327840"/>
            <a:ext cx="195547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020236" y="2366304"/>
            <a:ext cx="866588" cy="615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86824" y="2982204"/>
            <a:ext cx="192977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720108" y="5930059"/>
            <a:ext cx="10482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8352" y="5560727"/>
            <a:ext cx="15956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primer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305177" y="4794361"/>
            <a:ext cx="1511420" cy="301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16682" y="4979027"/>
            <a:ext cx="18273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4162492" y="3553122"/>
            <a:ext cx="607117" cy="385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347846">
            <a:off x="4481491" y="3368456"/>
            <a:ext cx="150609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779031" y="2107556"/>
            <a:ext cx="637546" cy="258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249278" y="675499"/>
            <a:ext cx="63754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90167" y="1922890"/>
            <a:ext cx="1557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886824" y="490834"/>
            <a:ext cx="154497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derson-windows-with-blinds-between-the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14" y="232325"/>
            <a:ext cx="4991100" cy="642302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35914" y="4138817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36437" y="1356374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78954" y="3769485"/>
            <a:ext cx="1313919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459396" y="1356374"/>
            <a:ext cx="127009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9" y="413799"/>
            <a:ext cx="7776495" cy="5948554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rot="5400000">
            <a:off x="6087509" y="84140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557227" y="2851481"/>
            <a:ext cx="302777" cy="184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3482358" y="306549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698252" y="833106"/>
            <a:ext cx="553997" cy="518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1188009" y="4486466"/>
            <a:ext cx="741983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539170" y="5071472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71490" y="1184708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1573" y="2482147"/>
            <a:ext cx="11856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estante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3237" y="1369374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4520" y="630712"/>
            <a:ext cx="10700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poster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45106" y="3746143"/>
            <a:ext cx="11212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portátil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9743" y="2666813"/>
            <a:ext cx="13648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escritorio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0648" y="815376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5980" y="5599442"/>
            <a:ext cx="185178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computadora</a:t>
            </a:r>
            <a:r>
              <a:rPr lang="en-US" dirty="0" smtClean="0">
                <a:solidFill>
                  <a:srgbClr val="0D0D0D"/>
                </a:solidFill>
              </a:rPr>
              <a:t>/</a:t>
            </a:r>
          </a:p>
          <a:p>
            <a:r>
              <a:rPr lang="en-US" dirty="0" smtClean="0">
                <a:solidFill>
                  <a:srgbClr val="0D0D0D"/>
                </a:solidFill>
              </a:rPr>
              <a:t>la laptop</a:t>
            </a:r>
            <a:endParaRPr lang="en-US" dirty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141" y="551433"/>
            <a:ext cx="7028488" cy="527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6304" y="4296619"/>
            <a:ext cx="2661793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el </a:t>
            </a:r>
            <a:r>
              <a:rPr lang="en-US" sz="3600" dirty="0" err="1" smtClean="0">
                <a:solidFill>
                  <a:schemeClr val="tx2">
                    <a:lumMod val="50000"/>
                  </a:schemeClr>
                </a:solidFill>
              </a:rPr>
              <a:t>gimnasio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78" y="548853"/>
            <a:ext cx="7994757" cy="5463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6280" y="3206337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09" y="1021833"/>
            <a:ext cx="7112000" cy="4737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53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3</cp:revision>
  <dcterms:created xsi:type="dcterms:W3CDTF">2013-09-24T17:46:31Z</dcterms:created>
  <dcterms:modified xsi:type="dcterms:W3CDTF">2013-09-24T18:12:39Z</dcterms:modified>
</cp:coreProperties>
</file>